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Lst>
  <p:notesMasterIdLst>
    <p:notesMasterId r:id="rId66"/>
  </p:notesMasterIdLst>
  <p:sldIdLst>
    <p:sldId id="257" r:id="rId3"/>
    <p:sldId id="260" r:id="rId4"/>
    <p:sldId id="298" r:id="rId5"/>
    <p:sldId id="288" r:id="rId6"/>
    <p:sldId id="287" r:id="rId7"/>
    <p:sldId id="269" r:id="rId8"/>
    <p:sldId id="270" r:id="rId9"/>
    <p:sldId id="297" r:id="rId10"/>
    <p:sldId id="300" r:id="rId11"/>
    <p:sldId id="301" r:id="rId12"/>
    <p:sldId id="299" r:id="rId13"/>
    <p:sldId id="273" r:id="rId14"/>
    <p:sldId id="296" r:id="rId15"/>
    <p:sldId id="271" r:id="rId16"/>
    <p:sldId id="274" r:id="rId17"/>
    <p:sldId id="294" r:id="rId18"/>
    <p:sldId id="307" r:id="rId19"/>
    <p:sldId id="275" r:id="rId20"/>
    <p:sldId id="276" r:id="rId21"/>
    <p:sldId id="293" r:id="rId22"/>
    <p:sldId id="277" r:id="rId23"/>
    <p:sldId id="278" r:id="rId24"/>
    <p:sldId id="284" r:id="rId25"/>
    <p:sldId id="286" r:id="rId26"/>
    <p:sldId id="289" r:id="rId27"/>
    <p:sldId id="292" r:id="rId28"/>
    <p:sldId id="283" r:id="rId29"/>
    <p:sldId id="290" r:id="rId30"/>
    <p:sldId id="291" r:id="rId31"/>
    <p:sldId id="302" r:id="rId32"/>
    <p:sldId id="303" r:id="rId33"/>
    <p:sldId id="304" r:id="rId34"/>
    <p:sldId id="305" r:id="rId35"/>
    <p:sldId id="306" r:id="rId36"/>
    <p:sldId id="308" r:id="rId37"/>
    <p:sldId id="309" r:id="rId38"/>
    <p:sldId id="310" r:id="rId39"/>
    <p:sldId id="324" r:id="rId40"/>
    <p:sldId id="311" r:id="rId41"/>
    <p:sldId id="312" r:id="rId42"/>
    <p:sldId id="313" r:id="rId43"/>
    <p:sldId id="314" r:id="rId44"/>
    <p:sldId id="315" r:id="rId45"/>
    <p:sldId id="316" r:id="rId46"/>
    <p:sldId id="317" r:id="rId47"/>
    <p:sldId id="318" r:id="rId48"/>
    <p:sldId id="319" r:id="rId49"/>
    <p:sldId id="321" r:id="rId50"/>
    <p:sldId id="322" r:id="rId51"/>
    <p:sldId id="327" r:id="rId52"/>
    <p:sldId id="326" r:id="rId53"/>
    <p:sldId id="325" r:id="rId54"/>
    <p:sldId id="328" r:id="rId55"/>
    <p:sldId id="329" r:id="rId56"/>
    <p:sldId id="330" r:id="rId57"/>
    <p:sldId id="331" r:id="rId58"/>
    <p:sldId id="332" r:id="rId59"/>
    <p:sldId id="333" r:id="rId60"/>
    <p:sldId id="334" r:id="rId61"/>
    <p:sldId id="335" r:id="rId62"/>
    <p:sldId id="336" r:id="rId63"/>
    <p:sldId id="337" r:id="rId64"/>
    <p:sldId id="323"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588" y="-6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58EFD4-3E42-4E13-8316-7E8DCE6E2F3B}" type="datetimeFigureOut">
              <a:rPr lang="en-US" smtClean="0"/>
              <a:pPr/>
              <a:t>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6EAACE-93D6-4CA9-9A5F-74863E6B3DC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1/1/2017 3:21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63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spd="med" advTm="5000">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advTm="5000">
    <p:diamon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spd="med" advTm="5000">
    <p:diamon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mn-lt"/>
                <a:ea typeface="+mn-ea"/>
                <a:cs typeface="+mn-cs"/>
              </a:defRPr>
            </a:lvl1pPr>
          </a:lstStyle>
          <a:p>
            <a:pPr lvl="0"/>
            <a:r>
              <a:rPr lang="en-US" dirty="0" smtClean="0"/>
              <a:t>click to…</a:t>
            </a:r>
          </a:p>
        </p:txBody>
      </p:sp>
    </p:spTree>
  </p:cSld>
  <p:clrMapOvr>
    <a:masterClrMapping/>
  </p:clrMapOvr>
  <p:transition spd="med" advTm="5000">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mn-lt"/>
                <a:ea typeface="+mn-ea"/>
                <a:cs typeface="+mn-cs"/>
              </a:defRPr>
            </a:lvl1pPr>
          </a:lstStyle>
          <a:p>
            <a:pPr lvl="0"/>
            <a:r>
              <a:rPr lang="en-US" dirty="0" smtClean="0"/>
              <a:t>click to…</a:t>
            </a:r>
          </a:p>
        </p:txBody>
      </p:sp>
    </p:spTree>
  </p:cSld>
  <p:clrMapOvr>
    <a:masterClrMapping/>
  </p:clrMapOvr>
  <p:transition spd="med" advTm="5000">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advTm="5000">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advTm="5000">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advTm="5000">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advTm="5000">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advTm="5000">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advTm="5000">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spd="med" advTm="5000">
    <p:diamon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spd="med" advTm="5000">
    <p:diamond/>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09800"/>
            <a:ext cx="7681913" cy="2362200"/>
          </a:xfrm>
        </p:spPr>
        <p:txBody>
          <a:bodyPr/>
          <a:lstStyle/>
          <a:p>
            <a:pPr algn="ctr"/>
            <a:r>
              <a:rPr lang="en-US" dirty="0" smtClean="0"/>
              <a:t>Oregon CCCA Mini Tour</a:t>
            </a:r>
            <a:br>
              <a:rPr lang="en-US" dirty="0" smtClean="0"/>
            </a:br>
            <a:r>
              <a:rPr lang="en-US" sz="4000" dirty="0" smtClean="0"/>
              <a:t>2009</a:t>
            </a:r>
            <a:br>
              <a:rPr lang="en-US" sz="4000" dirty="0" smtClean="0"/>
            </a:br>
            <a:r>
              <a:rPr lang="en-US" sz="4000" dirty="0" smtClean="0"/>
              <a:t>Vancouver Island</a:t>
            </a:r>
            <a:r>
              <a:rPr lang="en-US" dirty="0" smtClean="0"/>
              <a:t/>
            </a:r>
            <a:br>
              <a:rPr lang="en-US" dirty="0" smtClean="0"/>
            </a:br>
            <a:r>
              <a:rPr lang="en-US" sz="2800" dirty="0" smtClean="0">
                <a:latin typeface="Bradley Hand ITC" pitchFamily="66" charset="0"/>
              </a:rPr>
              <a:t>A Drive Down Memory Lane</a:t>
            </a:r>
            <a:r>
              <a:rPr lang="en-US" dirty="0" smtClean="0"/>
              <a:t/>
            </a:r>
            <a:br>
              <a:rPr lang="en-US" dirty="0" smtClean="0"/>
            </a:br>
            <a:r>
              <a:rPr lang="en-US" dirty="0" smtClean="0"/>
              <a:t/>
            </a:r>
            <a:br>
              <a:rPr lang="en-US" dirty="0" smtClean="0"/>
            </a:br>
            <a:endParaRPr lang="en-US" dirty="0"/>
          </a:p>
        </p:txBody>
      </p:sp>
    </p:spTree>
  </p:cSld>
  <p:clrMapOvr>
    <a:masterClrMapping/>
  </p:clrMapOvr>
  <p:transition spd="slow" advTm="5000">
    <p:diamon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
        <p:nvSpPr>
          <p:cNvPr id="4" name="TextBox 3"/>
          <p:cNvSpPr txBox="1"/>
          <p:nvPr/>
        </p:nvSpPr>
        <p:spPr>
          <a:xfrm>
            <a:off x="2895600" y="6096000"/>
            <a:ext cx="2743200" cy="307777"/>
          </a:xfrm>
          <a:prstGeom prst="rect">
            <a:avLst/>
          </a:prstGeom>
          <a:noFill/>
        </p:spPr>
        <p:txBody>
          <a:bodyPr wrap="square" rtlCol="0">
            <a:spAutoFit/>
          </a:bodyPr>
          <a:lstStyle/>
          <a:p>
            <a:pPr algn="ctr"/>
            <a:r>
              <a:rPr lang="en-US" sz="1400" dirty="0" smtClean="0">
                <a:solidFill>
                  <a:schemeClr val="accent5">
                    <a:lumMod val="40000"/>
                    <a:lumOff val="60000"/>
                  </a:schemeClr>
                </a:solidFill>
              </a:rPr>
              <a:t>Road check, are we all here?</a:t>
            </a:r>
            <a:endParaRPr lang="en-US" sz="1400" dirty="0">
              <a:solidFill>
                <a:schemeClr val="accent5">
                  <a:lumMod val="40000"/>
                  <a:lumOff val="60000"/>
                </a:schemeClr>
              </a:solidFill>
            </a:endParaRPr>
          </a:p>
        </p:txBody>
      </p:sp>
    </p:spTree>
  </p:cSld>
  <p:clrMapOvr>
    <a:masterClrMapping/>
  </p:clrMapOvr>
  <p:transition spd="med" advTm="5000">
    <p:diamon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1051560" y="788670"/>
            <a:ext cx="7040880" cy="528066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21715" y="685800"/>
            <a:ext cx="7300569"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685800" y="762000"/>
            <a:ext cx="4512566" cy="5334000"/>
          </a:xfrm>
          <a:prstGeom prst="rect">
            <a:avLst/>
          </a:prstGeom>
          <a:ln>
            <a:noFill/>
          </a:ln>
          <a:effectLst>
            <a:softEdge rad="112500"/>
          </a:effectLst>
        </p:spPr>
      </p:pic>
      <p:sp>
        <p:nvSpPr>
          <p:cNvPr id="4" name="TextBox 3"/>
          <p:cNvSpPr txBox="1"/>
          <p:nvPr/>
        </p:nvSpPr>
        <p:spPr>
          <a:xfrm>
            <a:off x="5410200" y="838200"/>
            <a:ext cx="3124200" cy="2092881"/>
          </a:xfrm>
          <a:prstGeom prst="rect">
            <a:avLst/>
          </a:prstGeom>
          <a:noFill/>
        </p:spPr>
        <p:txBody>
          <a:bodyPr wrap="square" rtlCol="0">
            <a:spAutoFit/>
          </a:bodyPr>
          <a:lstStyle/>
          <a:p>
            <a:r>
              <a:rPr lang="en-US" dirty="0" smtClean="0">
                <a:solidFill>
                  <a:schemeClr val="accent1">
                    <a:lumMod val="60000"/>
                    <a:lumOff val="40000"/>
                  </a:schemeClr>
                </a:solidFill>
              </a:rPr>
              <a:t>Victoria, BC</a:t>
            </a:r>
          </a:p>
          <a:p>
            <a:r>
              <a:rPr lang="en-US" sz="1400" dirty="0" smtClean="0">
                <a:solidFill>
                  <a:schemeClr val="accent1">
                    <a:lumMod val="60000"/>
                    <a:lumOff val="40000"/>
                  </a:schemeClr>
                </a:solidFill>
              </a:rPr>
              <a:t>Starts in Portland</a:t>
            </a:r>
          </a:p>
          <a:p>
            <a:r>
              <a:rPr lang="en-US" sz="1400" dirty="0" smtClean="0">
                <a:solidFill>
                  <a:schemeClr val="accent1">
                    <a:lumMod val="60000"/>
                    <a:lumOff val="40000"/>
                  </a:schemeClr>
                </a:solidFill>
              </a:rPr>
              <a:t>Marysville, WA</a:t>
            </a:r>
          </a:p>
          <a:p>
            <a:r>
              <a:rPr lang="en-US" sz="1400" dirty="0" smtClean="0">
                <a:solidFill>
                  <a:schemeClr val="accent1">
                    <a:lumMod val="60000"/>
                    <a:lumOff val="40000"/>
                  </a:schemeClr>
                </a:solidFill>
              </a:rPr>
              <a:t>Nanaimo, BC</a:t>
            </a:r>
          </a:p>
          <a:p>
            <a:r>
              <a:rPr lang="en-US" sz="1400" dirty="0" smtClean="0">
                <a:solidFill>
                  <a:schemeClr val="accent1">
                    <a:lumMod val="60000"/>
                    <a:lumOff val="40000"/>
                  </a:schemeClr>
                </a:solidFill>
              </a:rPr>
              <a:t>Port Alberni, BC</a:t>
            </a:r>
          </a:p>
          <a:p>
            <a:r>
              <a:rPr lang="en-US" sz="1400" dirty="0" smtClean="0">
                <a:solidFill>
                  <a:schemeClr val="accent1">
                    <a:lumMod val="60000"/>
                    <a:lumOff val="40000"/>
                  </a:schemeClr>
                </a:solidFill>
              </a:rPr>
              <a:t>Victoria, BC</a:t>
            </a:r>
          </a:p>
          <a:p>
            <a:r>
              <a:rPr lang="en-US" sz="1400" dirty="0" smtClean="0">
                <a:solidFill>
                  <a:schemeClr val="accent1">
                    <a:lumMod val="60000"/>
                    <a:lumOff val="40000"/>
                  </a:schemeClr>
                </a:solidFill>
              </a:rPr>
              <a:t>Lake Quinault, OR</a:t>
            </a:r>
          </a:p>
          <a:p>
            <a:r>
              <a:rPr lang="en-US" sz="1400" dirty="0" err="1" smtClean="0">
                <a:solidFill>
                  <a:schemeClr val="accent1">
                    <a:lumMod val="60000"/>
                    <a:lumOff val="40000"/>
                  </a:schemeClr>
                </a:solidFill>
              </a:rPr>
              <a:t>Tokeland</a:t>
            </a:r>
            <a:r>
              <a:rPr lang="en-US" sz="1400" dirty="0" smtClean="0">
                <a:solidFill>
                  <a:schemeClr val="accent1">
                    <a:lumMod val="60000"/>
                    <a:lumOff val="40000"/>
                  </a:schemeClr>
                </a:solidFill>
              </a:rPr>
              <a:t>, OR</a:t>
            </a:r>
          </a:p>
          <a:p>
            <a:r>
              <a:rPr lang="en-US" sz="1400" dirty="0" smtClean="0">
                <a:solidFill>
                  <a:schemeClr val="accent1">
                    <a:lumMod val="60000"/>
                    <a:lumOff val="40000"/>
                  </a:schemeClr>
                </a:solidFill>
              </a:rPr>
              <a:t>Portland</a:t>
            </a:r>
            <a:endParaRPr lang="en-US" sz="1400" dirty="0">
              <a:solidFill>
                <a:schemeClr val="accent1">
                  <a:lumMod val="60000"/>
                  <a:lumOff val="40000"/>
                </a:schemeClr>
              </a:solidFill>
            </a:endParaRPr>
          </a:p>
        </p:txBody>
      </p:sp>
    </p:spTree>
  </p:cSld>
  <p:clrMapOvr>
    <a:masterClrMapping/>
  </p:clrMapOvr>
  <p:transition spd="med" advTm="7000">
    <p:diamon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718312"/>
            <a:ext cx="7315200" cy="5421376"/>
          </a:xfrm>
          <a:prstGeom prst="rect">
            <a:avLst/>
          </a:prstGeom>
          <a:ln>
            <a:noFill/>
          </a:ln>
          <a:effectLst>
            <a:softEdge rad="112500"/>
          </a:effectLst>
        </p:spPr>
      </p:pic>
      <p:sp>
        <p:nvSpPr>
          <p:cNvPr id="3" name="TextBox 2"/>
          <p:cNvSpPr txBox="1"/>
          <p:nvPr/>
        </p:nvSpPr>
        <p:spPr>
          <a:xfrm>
            <a:off x="2895600" y="6096000"/>
            <a:ext cx="2743200" cy="307777"/>
          </a:xfrm>
          <a:prstGeom prst="rect">
            <a:avLst/>
          </a:prstGeom>
          <a:noFill/>
        </p:spPr>
        <p:txBody>
          <a:bodyPr wrap="square" rtlCol="0">
            <a:spAutoFit/>
          </a:bodyPr>
          <a:lstStyle/>
          <a:p>
            <a:pPr algn="ctr"/>
            <a:r>
              <a:rPr lang="en-US" sz="1400" dirty="0" smtClean="0">
                <a:solidFill>
                  <a:schemeClr val="accent5">
                    <a:lumMod val="40000"/>
                    <a:lumOff val="60000"/>
                  </a:schemeClr>
                </a:solidFill>
              </a:rPr>
              <a:t>On the road again</a:t>
            </a:r>
            <a:endParaRPr lang="en-US" sz="1400" dirty="0">
              <a:solidFill>
                <a:schemeClr val="accent5">
                  <a:lumMod val="40000"/>
                  <a:lumOff val="60000"/>
                </a:schemeClr>
              </a:solidFill>
            </a:endParaRPr>
          </a:p>
        </p:txBody>
      </p:sp>
    </p:spTree>
  </p:cSld>
  <p:clrMapOvr>
    <a:masterClrMapping/>
  </p:clrMapOvr>
  <p:transition spd="med" advTm="5000">
    <p:diamon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1030224" y="772668"/>
            <a:ext cx="7083552" cy="5312664"/>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
        <p:nvSpPr>
          <p:cNvPr id="3" name="TextBox 2"/>
          <p:cNvSpPr txBox="1"/>
          <p:nvPr/>
        </p:nvSpPr>
        <p:spPr>
          <a:xfrm>
            <a:off x="2895600" y="6096000"/>
            <a:ext cx="2743200" cy="307777"/>
          </a:xfrm>
          <a:prstGeom prst="rect">
            <a:avLst/>
          </a:prstGeom>
          <a:noFill/>
        </p:spPr>
        <p:txBody>
          <a:bodyPr wrap="square" rtlCol="0">
            <a:spAutoFit/>
          </a:bodyPr>
          <a:lstStyle/>
          <a:p>
            <a:pPr algn="ctr"/>
            <a:r>
              <a:rPr lang="en-US" sz="1400" dirty="0" smtClean="0">
                <a:solidFill>
                  <a:schemeClr val="accent5">
                    <a:lumMod val="40000"/>
                    <a:lumOff val="60000"/>
                  </a:schemeClr>
                </a:solidFill>
              </a:rPr>
              <a:t>In Victoria, BC</a:t>
            </a:r>
            <a:endParaRPr lang="en-US" sz="1400" dirty="0">
              <a:solidFill>
                <a:schemeClr val="accent5">
                  <a:lumMod val="40000"/>
                  <a:lumOff val="60000"/>
                </a:schemeClr>
              </a:solidFill>
            </a:endParaRPr>
          </a:p>
        </p:txBody>
      </p:sp>
    </p:spTree>
  </p:cSld>
  <p:clrMapOvr>
    <a:masterClrMapping/>
  </p:clrMapOvr>
  <p:transition spd="med" advTm="5000">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1606296"/>
            <a:ext cx="7315200" cy="3645408"/>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
        <p:nvSpPr>
          <p:cNvPr id="3" name="TextBox 2"/>
          <p:cNvSpPr txBox="1"/>
          <p:nvPr/>
        </p:nvSpPr>
        <p:spPr>
          <a:xfrm>
            <a:off x="2895600" y="6096000"/>
            <a:ext cx="2743200" cy="307777"/>
          </a:xfrm>
          <a:prstGeom prst="rect">
            <a:avLst/>
          </a:prstGeom>
          <a:noFill/>
        </p:spPr>
        <p:txBody>
          <a:bodyPr wrap="square" rtlCol="0">
            <a:spAutoFit/>
          </a:bodyPr>
          <a:lstStyle/>
          <a:p>
            <a:pPr algn="ctr"/>
            <a:r>
              <a:rPr lang="en-US" sz="1400" dirty="0" smtClean="0">
                <a:solidFill>
                  <a:schemeClr val="accent5">
                    <a:lumMod val="40000"/>
                    <a:lumOff val="60000"/>
                  </a:schemeClr>
                </a:solidFill>
              </a:rPr>
              <a:t>Quentin at the controls</a:t>
            </a:r>
            <a:endParaRPr lang="en-US" sz="1400" dirty="0">
              <a:solidFill>
                <a:schemeClr val="accent5">
                  <a:lumMod val="40000"/>
                  <a:lumOff val="60000"/>
                </a:schemeClr>
              </a:solidFill>
            </a:endParaRPr>
          </a:p>
        </p:txBody>
      </p:sp>
    </p:spTree>
  </p:cSld>
  <p:clrMapOvr>
    <a:masterClrMapping/>
  </p:clrMapOvr>
  <p:transition spd="med" advTm="5000">
    <p:diamon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
        <p:nvSpPr>
          <p:cNvPr id="3" name="TextBox 2"/>
          <p:cNvSpPr txBox="1"/>
          <p:nvPr/>
        </p:nvSpPr>
        <p:spPr>
          <a:xfrm>
            <a:off x="2895600" y="6096000"/>
            <a:ext cx="2743200" cy="307777"/>
          </a:xfrm>
          <a:prstGeom prst="rect">
            <a:avLst/>
          </a:prstGeom>
          <a:noFill/>
        </p:spPr>
        <p:txBody>
          <a:bodyPr wrap="square" rtlCol="0">
            <a:spAutoFit/>
          </a:bodyPr>
          <a:lstStyle/>
          <a:p>
            <a:pPr algn="ctr"/>
            <a:r>
              <a:rPr lang="en-US" sz="1400" dirty="0" smtClean="0">
                <a:solidFill>
                  <a:schemeClr val="accent5">
                    <a:lumMod val="40000"/>
                    <a:lumOff val="60000"/>
                  </a:schemeClr>
                </a:solidFill>
              </a:rPr>
              <a:t>Goats grazing on the roof</a:t>
            </a:r>
            <a:endParaRPr lang="en-US" sz="1400" dirty="0">
              <a:solidFill>
                <a:schemeClr val="accent5">
                  <a:lumMod val="40000"/>
                  <a:lumOff val="60000"/>
                </a:schemeClr>
              </a:solidFill>
            </a:endParaRPr>
          </a:p>
        </p:txBody>
      </p:sp>
    </p:spTree>
  </p:cSld>
  <p:clrMapOvr>
    <a:masterClrMapping/>
  </p:clrMapOvr>
  <p:transition spd="med" advTm="5000">
    <p:diamon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77905" y="725442"/>
            <a:ext cx="7188189"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
        <p:nvSpPr>
          <p:cNvPr id="3" name="TextBox 2"/>
          <p:cNvSpPr txBox="1"/>
          <p:nvPr/>
        </p:nvSpPr>
        <p:spPr>
          <a:xfrm>
            <a:off x="2895600" y="6096000"/>
            <a:ext cx="2743200" cy="307777"/>
          </a:xfrm>
          <a:prstGeom prst="rect">
            <a:avLst/>
          </a:prstGeom>
          <a:noFill/>
        </p:spPr>
        <p:txBody>
          <a:bodyPr wrap="square" rtlCol="0">
            <a:spAutoFit/>
          </a:bodyPr>
          <a:lstStyle/>
          <a:p>
            <a:pPr algn="ctr"/>
            <a:endParaRPr lang="en-US" sz="1400" dirty="0">
              <a:solidFill>
                <a:schemeClr val="accent5">
                  <a:lumMod val="40000"/>
                  <a:lumOff val="60000"/>
                </a:schemeClr>
              </a:solidFill>
            </a:endParaRPr>
          </a:p>
        </p:txBody>
      </p:sp>
    </p:spTree>
  </p:cSld>
  <p:clrMapOvr>
    <a:masterClrMapping/>
  </p:clrMapOvr>
  <p:transition spd="med" advTm="5000">
    <p:diamon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
        <p:nvSpPr>
          <p:cNvPr id="3" name="TextBox 2"/>
          <p:cNvSpPr txBox="1"/>
          <p:nvPr/>
        </p:nvSpPr>
        <p:spPr>
          <a:xfrm>
            <a:off x="2895600" y="6096000"/>
            <a:ext cx="2743200" cy="307777"/>
          </a:xfrm>
          <a:prstGeom prst="rect">
            <a:avLst/>
          </a:prstGeom>
          <a:noFill/>
        </p:spPr>
        <p:txBody>
          <a:bodyPr wrap="square" rtlCol="0">
            <a:spAutoFit/>
          </a:bodyPr>
          <a:lstStyle/>
          <a:p>
            <a:pPr algn="ctr"/>
            <a:r>
              <a:rPr lang="en-US" sz="1400" dirty="0" smtClean="0">
                <a:solidFill>
                  <a:schemeClr val="accent5">
                    <a:lumMod val="40000"/>
                    <a:lumOff val="60000"/>
                  </a:schemeClr>
                </a:solidFill>
              </a:rPr>
              <a:t>A stop at Tule Lake </a:t>
            </a:r>
            <a:endParaRPr lang="en-US" sz="1400" dirty="0">
              <a:solidFill>
                <a:schemeClr val="accent5">
                  <a:lumMod val="40000"/>
                  <a:lumOff val="60000"/>
                </a:schemeClr>
              </a:solidFill>
            </a:endParaRPr>
          </a:p>
        </p:txBody>
      </p:sp>
    </p:spTree>
  </p:cSld>
  <p:clrMapOvr>
    <a:masterClrMapping/>
  </p:clrMapOvr>
  <p:transition spd="med" advTm="5000">
    <p:diamon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
        <p:nvSpPr>
          <p:cNvPr id="4" name="TextBox 3"/>
          <p:cNvSpPr txBox="1"/>
          <p:nvPr/>
        </p:nvSpPr>
        <p:spPr>
          <a:xfrm>
            <a:off x="2895600" y="6096000"/>
            <a:ext cx="2743200" cy="307777"/>
          </a:xfrm>
          <a:prstGeom prst="rect">
            <a:avLst/>
          </a:prstGeom>
          <a:noFill/>
        </p:spPr>
        <p:txBody>
          <a:bodyPr wrap="square" rtlCol="0">
            <a:spAutoFit/>
          </a:bodyPr>
          <a:lstStyle/>
          <a:p>
            <a:pPr algn="ctr"/>
            <a:r>
              <a:rPr lang="en-US" sz="1400" dirty="0" smtClean="0">
                <a:solidFill>
                  <a:schemeClr val="accent5">
                    <a:lumMod val="40000"/>
                    <a:lumOff val="60000"/>
                  </a:schemeClr>
                </a:solidFill>
              </a:rPr>
              <a:t>Marysville, WA</a:t>
            </a:r>
            <a:endParaRPr lang="en-US" sz="1400" dirty="0">
              <a:solidFill>
                <a:schemeClr val="accent5">
                  <a:lumMod val="40000"/>
                  <a:lumOff val="60000"/>
                </a:schemeClr>
              </a:solidFill>
            </a:endParaRPr>
          </a:p>
        </p:txBody>
      </p:sp>
    </p:spTree>
  </p:cSld>
  <p:clrMapOvr>
    <a:masterClrMapping/>
  </p:clrMapOvr>
  <p:transition spd="med" advTm="5000">
    <p:diamon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67256" y="725442"/>
            <a:ext cx="7209488" cy="5407116"/>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3124200"/>
            <a:ext cx="3657600" cy="830997"/>
          </a:xfrm>
          <a:prstGeom prst="rect">
            <a:avLst/>
          </a:prstGeom>
          <a:noFill/>
        </p:spPr>
        <p:txBody>
          <a:bodyPr wrap="square" rtlCol="0">
            <a:spAutoFit/>
          </a:bodyPr>
          <a:lstStyle/>
          <a:p>
            <a:pPr algn="ctr"/>
            <a:r>
              <a:rPr lang="en-US" sz="4800" dirty="0" smtClean="0">
                <a:solidFill>
                  <a:schemeClr val="accent5">
                    <a:lumMod val="40000"/>
                    <a:lumOff val="60000"/>
                  </a:schemeClr>
                </a:solidFill>
              </a:rPr>
              <a:t>The End</a:t>
            </a:r>
            <a:endParaRPr lang="en-US" sz="4800" dirty="0">
              <a:solidFill>
                <a:schemeClr val="accent5">
                  <a:lumMod val="40000"/>
                  <a:lumOff val="60000"/>
                </a:schemeClr>
              </a:solidFill>
            </a:endParaRPr>
          </a:p>
        </p:txBody>
      </p:sp>
    </p:spTree>
  </p:cSld>
  <p:clrMapOvr>
    <a:masterClrMapping/>
  </p:clrMapOvr>
  <p:transition spd="med" advTm="5000">
    <p:diamon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1005840" y="792480"/>
            <a:ext cx="7071360" cy="530352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00_0271.jpg"/>
          <p:cNvPicPr>
            <a:picLocks noChangeAspect="1"/>
          </p:cNvPicPr>
          <p:nvPr/>
        </p:nvPicPr>
        <p:blipFill>
          <a:blip r:embed="rId3" cstate="print"/>
          <a:stretch>
            <a:fillRect/>
          </a:stretch>
        </p:blipFill>
        <p:spPr>
          <a:xfrm>
            <a:off x="914400" y="685800"/>
            <a:ext cx="7315200" cy="5486400"/>
          </a:xfrm>
          <a:prstGeom prst="rect">
            <a:avLst/>
          </a:prstGeom>
          <a:ln>
            <a:noFill/>
          </a:ln>
          <a:effectLst>
            <a:softEdge rad="112500"/>
          </a:effectLst>
        </p:spPr>
      </p:pic>
    </p:spTree>
  </p:cSld>
  <p:clrMapOvr>
    <a:masterClrMapping/>
  </p:clrMapOvr>
  <p:transition spd="med" advTm="5000">
    <p:diamond/>
  </p:transition>
  <p:timing>
    <p:tnLst>
      <p:par>
        <p:cTn id="1" dur="indefinite" restart="never" nodeType="tmRoot"/>
      </p:par>
    </p:tnLst>
  </p:timing>
</p:sld>
</file>

<file path=ppt/theme/theme1.xml><?xml version="1.0" encoding="utf-8"?>
<a:theme xmlns:a="http://schemas.openxmlformats.org/drawingml/2006/main" name="1_Marina Border Segoe">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7F25514-F0B9-4065-B8A3-ED90E5FF35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1_Marina Border Segoe</Template>
  <TotalTime>207</TotalTime>
  <Words>230</Words>
  <Application>Microsoft Office PowerPoint</Application>
  <PresentationFormat>On-screen Show (4:3)</PresentationFormat>
  <Paragraphs>84</Paragraphs>
  <Slides>63</Slides>
  <Notes>63</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1_Marina Border Segoe</vt:lpstr>
      <vt:lpstr>Oregon CCCA Mini Tour 2009 Vancouver Island A Drive Down Memory Lane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Oregon CCCA Mini Tour 2005 Driving Down Memory Lane</dc:title>
  <dc:creator>gpotter942</dc:creator>
  <cp:lastModifiedBy>gpotter942</cp:lastModifiedBy>
  <cp:revision>25</cp:revision>
  <dcterms:created xsi:type="dcterms:W3CDTF">2016-12-19T18:22:00Z</dcterms:created>
  <dcterms:modified xsi:type="dcterms:W3CDTF">2017-01-01T23:40:32Z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TC102867639990</vt:lpwstr>
  </property>
</Properties>
</file>